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2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10" r:id="rId11"/>
    <p:sldId id="309" r:id="rId12"/>
    <p:sldId id="308" r:id="rId13"/>
    <p:sldId id="311" r:id="rId14"/>
    <p:sldId id="326" r:id="rId15"/>
    <p:sldId id="327" r:id="rId16"/>
    <p:sldId id="328" r:id="rId17"/>
    <p:sldId id="333" r:id="rId18"/>
    <p:sldId id="313" r:id="rId19"/>
    <p:sldId id="316" r:id="rId20"/>
    <p:sldId id="314" r:id="rId21"/>
    <p:sldId id="317" r:id="rId22"/>
    <p:sldId id="335" r:id="rId23"/>
    <p:sldId id="318" r:id="rId24"/>
    <p:sldId id="312" r:id="rId25"/>
    <p:sldId id="329" r:id="rId26"/>
    <p:sldId id="330" r:id="rId27"/>
    <p:sldId id="33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50" autoAdjust="0"/>
    <p:restoredTop sz="9466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2705E-FCA8-48A1-805F-43F977FDFE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B313DC-AC94-4F59-9255-6265BC4329F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ЛИЧНОСТНОГО РОСТА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AA187E-230A-4D52-9287-0C46544AB80D}" type="parTrans" cxnId="{58638C71-6021-4CD6-8083-6942065641A4}">
      <dgm:prSet/>
      <dgm:spPr/>
      <dgm:t>
        <a:bodyPr/>
        <a:lstStyle/>
        <a:p>
          <a:endParaRPr lang="ru-RU"/>
        </a:p>
      </dgm:t>
    </dgm:pt>
    <dgm:pt modelId="{17A61D62-346D-4045-9FBA-3B3C221AC3ED}" type="sibTrans" cxnId="{58638C71-6021-4CD6-8083-6942065641A4}">
      <dgm:prSet/>
      <dgm:spPr/>
      <dgm:t>
        <a:bodyPr/>
        <a:lstStyle/>
        <a:p>
          <a:endParaRPr lang="ru-RU"/>
        </a:p>
      </dgm:t>
    </dgm:pt>
    <dgm:pt modelId="{4A6684FB-14F2-4614-BF4F-69FA62332B2E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мировозренческие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48AD55-1EFB-4814-B646-738581DB22EC}" type="parTrans" cxnId="{C8DC5188-4933-4F01-98F4-CE83FE13DD90}">
      <dgm:prSet/>
      <dgm:spPr/>
      <dgm:t>
        <a:bodyPr/>
        <a:lstStyle/>
        <a:p>
          <a:endParaRPr lang="ru-RU"/>
        </a:p>
      </dgm:t>
    </dgm:pt>
    <dgm:pt modelId="{4708DC5A-EF74-46BD-B4B0-7D31C36FA71A}" type="sibTrans" cxnId="{C8DC5188-4933-4F01-98F4-CE83FE13DD90}">
      <dgm:prSet/>
      <dgm:spPr/>
      <dgm:t>
        <a:bodyPr/>
        <a:lstStyle/>
        <a:p>
          <a:endParaRPr lang="ru-RU"/>
        </a:p>
      </dgm:t>
    </dgm:pt>
    <dgm:pt modelId="{24F7F7F0-B1FA-4C5E-A90C-EECBAC345C65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DA155-A070-495E-A59B-88DE03DCB8B0}" type="parTrans" cxnId="{30C18553-53B4-42E1-9C9B-930A010425B3}">
      <dgm:prSet/>
      <dgm:spPr/>
      <dgm:t>
        <a:bodyPr/>
        <a:lstStyle/>
        <a:p>
          <a:endParaRPr lang="ru-RU"/>
        </a:p>
      </dgm:t>
    </dgm:pt>
    <dgm:pt modelId="{89BCF1B8-1501-4821-A1E3-1DBDDECBC0EB}" type="sibTrans" cxnId="{30C18553-53B4-42E1-9C9B-930A010425B3}">
      <dgm:prSet/>
      <dgm:spPr/>
      <dgm:t>
        <a:bodyPr/>
        <a:lstStyle/>
        <a:p>
          <a:endParaRPr lang="ru-RU"/>
        </a:p>
      </dgm:t>
    </dgm:pt>
    <dgm:pt modelId="{B636739D-F863-49AA-A849-49ACB1D68E1E}">
      <dgm:prSet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информационные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7840EA-A764-499E-AA71-050391C88A7A}" type="parTrans" cxnId="{B7E5C54D-A3C0-42A4-AF83-F1CC0968F357}">
      <dgm:prSet/>
      <dgm:spPr/>
      <dgm:t>
        <a:bodyPr/>
        <a:lstStyle/>
        <a:p>
          <a:endParaRPr lang="ru-RU"/>
        </a:p>
      </dgm:t>
    </dgm:pt>
    <dgm:pt modelId="{DC7868C8-D417-4E60-AE78-F388F6394AE6}" type="sibTrans" cxnId="{B7E5C54D-A3C0-42A4-AF83-F1CC0968F357}">
      <dgm:prSet/>
      <dgm:spPr/>
      <dgm:t>
        <a:bodyPr/>
        <a:lstStyle/>
        <a:p>
          <a:endParaRPr lang="ru-RU"/>
        </a:p>
      </dgm:t>
    </dgm:pt>
    <dgm:pt modelId="{A45E2127-8988-49CB-AE81-18FF2F68F374}" type="pres">
      <dgm:prSet presAssocID="{9802705E-FCA8-48A1-805F-43F977FDFE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85E12-45A8-4981-9AF4-CB321861F888}" type="pres">
      <dgm:prSet presAssocID="{BFB313DC-AC94-4F59-9255-6265BC4329F1}" presName="parentLin" presStyleCnt="0"/>
      <dgm:spPr/>
    </dgm:pt>
    <dgm:pt modelId="{BE094276-56D9-4D43-95E8-2BAD45966FF8}" type="pres">
      <dgm:prSet presAssocID="{BFB313DC-AC94-4F59-9255-6265BC4329F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7B0240-341C-47ED-B8DF-232E442CB1E7}" type="pres">
      <dgm:prSet presAssocID="{BFB313DC-AC94-4F59-9255-6265BC4329F1}" presName="parentText" presStyleLbl="node1" presStyleIdx="0" presStyleCnt="4" custScaleX="142857" custLinFactX="4887" custLinFactNeighborX="100000" custLinFactNeighborY="1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68205-120F-427F-A857-1408DC866EC1}" type="pres">
      <dgm:prSet presAssocID="{BFB313DC-AC94-4F59-9255-6265BC4329F1}" presName="negativeSpace" presStyleCnt="0"/>
      <dgm:spPr/>
    </dgm:pt>
    <dgm:pt modelId="{FA1CDBD5-F7A8-4AC7-AEFA-69D5298DC382}" type="pres">
      <dgm:prSet presAssocID="{BFB313DC-AC94-4F59-9255-6265BC4329F1}" presName="childText" presStyleLbl="conFgAcc1" presStyleIdx="0" presStyleCnt="4">
        <dgm:presLayoutVars>
          <dgm:bulletEnabled val="1"/>
        </dgm:presLayoutVars>
      </dgm:prSet>
      <dgm:spPr/>
    </dgm:pt>
    <dgm:pt modelId="{F27C4633-CEDB-4911-B708-8FD762278BC3}" type="pres">
      <dgm:prSet presAssocID="{17A61D62-346D-4045-9FBA-3B3C221AC3ED}" presName="spaceBetweenRectangles" presStyleCnt="0"/>
      <dgm:spPr/>
    </dgm:pt>
    <dgm:pt modelId="{02A0D324-4874-4424-82FF-B2C7DA8849CD}" type="pres">
      <dgm:prSet presAssocID="{4A6684FB-14F2-4614-BF4F-69FA62332B2E}" presName="parentLin" presStyleCnt="0"/>
      <dgm:spPr/>
    </dgm:pt>
    <dgm:pt modelId="{160CA82D-ADAF-444D-A30D-94AD8C76964B}" type="pres">
      <dgm:prSet presAssocID="{4A6684FB-14F2-4614-BF4F-69FA62332B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40839C1-4F58-4BBF-AAD9-2A1E135F0286}" type="pres">
      <dgm:prSet presAssocID="{4A6684FB-14F2-4614-BF4F-69FA62332B2E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FB5AB-E1AD-4D08-B2BA-6D2A0679F272}" type="pres">
      <dgm:prSet presAssocID="{4A6684FB-14F2-4614-BF4F-69FA62332B2E}" presName="negativeSpace" presStyleCnt="0"/>
      <dgm:spPr/>
    </dgm:pt>
    <dgm:pt modelId="{946CF406-A539-480B-89EA-FC0D830B21D1}" type="pres">
      <dgm:prSet presAssocID="{4A6684FB-14F2-4614-BF4F-69FA62332B2E}" presName="childText" presStyleLbl="conFgAcc1" presStyleIdx="1" presStyleCnt="4">
        <dgm:presLayoutVars>
          <dgm:bulletEnabled val="1"/>
        </dgm:presLayoutVars>
      </dgm:prSet>
      <dgm:spPr/>
    </dgm:pt>
    <dgm:pt modelId="{5F2FA9D1-A64C-480B-B93B-8A2FB17E7ACA}" type="pres">
      <dgm:prSet presAssocID="{4708DC5A-EF74-46BD-B4B0-7D31C36FA71A}" presName="spaceBetweenRectangles" presStyleCnt="0"/>
      <dgm:spPr/>
    </dgm:pt>
    <dgm:pt modelId="{0F43853B-2037-4DA2-953F-4AC9B4775C05}" type="pres">
      <dgm:prSet presAssocID="{24F7F7F0-B1FA-4C5E-A90C-EECBAC345C65}" presName="parentLin" presStyleCnt="0"/>
      <dgm:spPr/>
    </dgm:pt>
    <dgm:pt modelId="{FAF46187-86F7-4709-BDFF-E2F0C7F10049}" type="pres">
      <dgm:prSet presAssocID="{24F7F7F0-B1FA-4C5E-A90C-EECBAC345C6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4EF8EC5-409E-48B4-9CEC-26E3CD63D875}" type="pres">
      <dgm:prSet presAssocID="{24F7F7F0-B1FA-4C5E-A90C-EECBAC345C65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9807-C0DC-4320-ADD2-51D4F9796833}" type="pres">
      <dgm:prSet presAssocID="{24F7F7F0-B1FA-4C5E-A90C-EECBAC345C65}" presName="negativeSpace" presStyleCnt="0"/>
      <dgm:spPr/>
    </dgm:pt>
    <dgm:pt modelId="{E0885DD6-FD73-4737-8F43-D7508A17F3DD}" type="pres">
      <dgm:prSet presAssocID="{24F7F7F0-B1FA-4C5E-A90C-EECBAC345C65}" presName="childText" presStyleLbl="conFgAcc1" presStyleIdx="2" presStyleCnt="4">
        <dgm:presLayoutVars>
          <dgm:bulletEnabled val="1"/>
        </dgm:presLayoutVars>
      </dgm:prSet>
      <dgm:spPr/>
    </dgm:pt>
    <dgm:pt modelId="{8D7CEC0A-6371-4E90-A262-A05139D80DB4}" type="pres">
      <dgm:prSet presAssocID="{89BCF1B8-1501-4821-A1E3-1DBDDECBC0EB}" presName="spaceBetweenRectangles" presStyleCnt="0"/>
      <dgm:spPr/>
    </dgm:pt>
    <dgm:pt modelId="{AEABAF5C-E38D-4FEE-AD98-E2976479B81F}" type="pres">
      <dgm:prSet presAssocID="{B636739D-F863-49AA-A849-49ACB1D68E1E}" presName="parentLin" presStyleCnt="0"/>
      <dgm:spPr/>
    </dgm:pt>
    <dgm:pt modelId="{36A33B43-8EA9-4975-8CD3-59D2DBABF6B3}" type="pres">
      <dgm:prSet presAssocID="{B636739D-F863-49AA-A849-49ACB1D68E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95F3278-7CBF-4742-8467-3335C158F7E7}" type="pres">
      <dgm:prSet presAssocID="{B636739D-F863-49AA-A849-49ACB1D68E1E}" presName="parentText" presStyleLbl="node1" presStyleIdx="3" presStyleCnt="4" custScaleX="142857" custLinFactNeighborX="-10200" custLinFactNeighborY="3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EDFF2-3E2E-4703-A551-49DE1D7450C5}" type="pres">
      <dgm:prSet presAssocID="{B636739D-F863-49AA-A849-49ACB1D68E1E}" presName="negativeSpace" presStyleCnt="0"/>
      <dgm:spPr/>
    </dgm:pt>
    <dgm:pt modelId="{A5943CA5-E67D-41D0-A5F5-53B7A4EE7528}" type="pres">
      <dgm:prSet presAssocID="{B636739D-F863-49AA-A849-49ACB1D68E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405AEA-FFFC-47F6-BA0C-3BEE94B4D794}" type="presOf" srcId="{BFB313DC-AC94-4F59-9255-6265BC4329F1}" destId="{BE094276-56D9-4D43-95E8-2BAD45966FF8}" srcOrd="0" destOrd="0" presId="urn:microsoft.com/office/officeart/2005/8/layout/list1"/>
    <dgm:cxn modelId="{A3641A3C-E0AD-4D1C-A7FF-3A8CF4C462A9}" type="presOf" srcId="{B636739D-F863-49AA-A849-49ACB1D68E1E}" destId="{36A33B43-8EA9-4975-8CD3-59D2DBABF6B3}" srcOrd="0" destOrd="0" presId="urn:microsoft.com/office/officeart/2005/8/layout/list1"/>
    <dgm:cxn modelId="{5A28F2E9-BC1D-4E94-A5EC-53D9F8A0103A}" type="presOf" srcId="{B636739D-F863-49AA-A849-49ACB1D68E1E}" destId="{D95F3278-7CBF-4742-8467-3335C158F7E7}" srcOrd="1" destOrd="0" presId="urn:microsoft.com/office/officeart/2005/8/layout/list1"/>
    <dgm:cxn modelId="{97662828-1250-40E7-A215-1D20612E7CA9}" type="presOf" srcId="{9802705E-FCA8-48A1-805F-43F977FDFE54}" destId="{A45E2127-8988-49CB-AE81-18FF2F68F374}" srcOrd="0" destOrd="0" presId="urn:microsoft.com/office/officeart/2005/8/layout/list1"/>
    <dgm:cxn modelId="{FDE8476E-21D3-4876-B377-4B4CD173EEEF}" type="presOf" srcId="{24F7F7F0-B1FA-4C5E-A90C-EECBAC345C65}" destId="{14EF8EC5-409E-48B4-9CEC-26E3CD63D875}" srcOrd="1" destOrd="0" presId="urn:microsoft.com/office/officeart/2005/8/layout/list1"/>
    <dgm:cxn modelId="{9359BCB2-906F-4979-8E05-B7218FBA698E}" type="presOf" srcId="{BFB313DC-AC94-4F59-9255-6265BC4329F1}" destId="{D27B0240-341C-47ED-B8DF-232E442CB1E7}" srcOrd="1" destOrd="0" presId="urn:microsoft.com/office/officeart/2005/8/layout/list1"/>
    <dgm:cxn modelId="{58638C71-6021-4CD6-8083-6942065641A4}" srcId="{9802705E-FCA8-48A1-805F-43F977FDFE54}" destId="{BFB313DC-AC94-4F59-9255-6265BC4329F1}" srcOrd="0" destOrd="0" parTransId="{CDAA187E-230A-4D52-9287-0C46544AB80D}" sibTransId="{17A61D62-346D-4045-9FBA-3B3C221AC3ED}"/>
    <dgm:cxn modelId="{1E3432F5-3F5E-46DE-A883-D5D7A9703389}" type="presOf" srcId="{4A6684FB-14F2-4614-BF4F-69FA62332B2E}" destId="{160CA82D-ADAF-444D-A30D-94AD8C76964B}" srcOrd="0" destOrd="0" presId="urn:microsoft.com/office/officeart/2005/8/layout/list1"/>
    <dgm:cxn modelId="{C8DC5188-4933-4F01-98F4-CE83FE13DD90}" srcId="{9802705E-FCA8-48A1-805F-43F977FDFE54}" destId="{4A6684FB-14F2-4614-BF4F-69FA62332B2E}" srcOrd="1" destOrd="0" parTransId="{2648AD55-1EFB-4814-B646-738581DB22EC}" sibTransId="{4708DC5A-EF74-46BD-B4B0-7D31C36FA71A}"/>
    <dgm:cxn modelId="{9DB5AABD-350D-4B56-B529-E4F175773FF9}" type="presOf" srcId="{24F7F7F0-B1FA-4C5E-A90C-EECBAC345C65}" destId="{FAF46187-86F7-4709-BDFF-E2F0C7F10049}" srcOrd="0" destOrd="0" presId="urn:microsoft.com/office/officeart/2005/8/layout/list1"/>
    <dgm:cxn modelId="{ED57F5DC-9E14-4E24-8157-0E45BC4E91B7}" type="presOf" srcId="{4A6684FB-14F2-4614-BF4F-69FA62332B2E}" destId="{840839C1-4F58-4BBF-AAD9-2A1E135F0286}" srcOrd="1" destOrd="0" presId="urn:microsoft.com/office/officeart/2005/8/layout/list1"/>
    <dgm:cxn modelId="{B7E5C54D-A3C0-42A4-AF83-F1CC0968F357}" srcId="{9802705E-FCA8-48A1-805F-43F977FDFE54}" destId="{B636739D-F863-49AA-A849-49ACB1D68E1E}" srcOrd="3" destOrd="0" parTransId="{6A7840EA-A764-499E-AA71-050391C88A7A}" sibTransId="{DC7868C8-D417-4E60-AE78-F388F6394AE6}"/>
    <dgm:cxn modelId="{30C18553-53B4-42E1-9C9B-930A010425B3}" srcId="{9802705E-FCA8-48A1-805F-43F977FDFE54}" destId="{24F7F7F0-B1FA-4C5E-A90C-EECBAC345C65}" srcOrd="2" destOrd="0" parTransId="{8D9DA155-A070-495E-A59B-88DE03DCB8B0}" sibTransId="{89BCF1B8-1501-4821-A1E3-1DBDDECBC0EB}"/>
    <dgm:cxn modelId="{393B4D7C-17F7-4C9D-AB25-5DFA0F09BBD0}" type="presParOf" srcId="{A45E2127-8988-49CB-AE81-18FF2F68F374}" destId="{EF285E12-45A8-4981-9AF4-CB321861F888}" srcOrd="0" destOrd="0" presId="urn:microsoft.com/office/officeart/2005/8/layout/list1"/>
    <dgm:cxn modelId="{8C130C53-F6FC-4CED-9410-D7EBFF92174C}" type="presParOf" srcId="{EF285E12-45A8-4981-9AF4-CB321861F888}" destId="{BE094276-56D9-4D43-95E8-2BAD45966FF8}" srcOrd="0" destOrd="0" presId="urn:microsoft.com/office/officeart/2005/8/layout/list1"/>
    <dgm:cxn modelId="{620571AE-6BCD-44B9-B7EC-7A09AE4E87CD}" type="presParOf" srcId="{EF285E12-45A8-4981-9AF4-CB321861F888}" destId="{D27B0240-341C-47ED-B8DF-232E442CB1E7}" srcOrd="1" destOrd="0" presId="urn:microsoft.com/office/officeart/2005/8/layout/list1"/>
    <dgm:cxn modelId="{B24D33A0-5136-434E-83DE-79C6AECAA1D7}" type="presParOf" srcId="{A45E2127-8988-49CB-AE81-18FF2F68F374}" destId="{06D68205-120F-427F-A857-1408DC866EC1}" srcOrd="1" destOrd="0" presId="urn:microsoft.com/office/officeart/2005/8/layout/list1"/>
    <dgm:cxn modelId="{3AE85354-E91A-4BF9-B7D9-E18748B3B7D4}" type="presParOf" srcId="{A45E2127-8988-49CB-AE81-18FF2F68F374}" destId="{FA1CDBD5-F7A8-4AC7-AEFA-69D5298DC382}" srcOrd="2" destOrd="0" presId="urn:microsoft.com/office/officeart/2005/8/layout/list1"/>
    <dgm:cxn modelId="{F179AE76-4DE4-4424-A1B4-0DAD1432D334}" type="presParOf" srcId="{A45E2127-8988-49CB-AE81-18FF2F68F374}" destId="{F27C4633-CEDB-4911-B708-8FD762278BC3}" srcOrd="3" destOrd="0" presId="urn:microsoft.com/office/officeart/2005/8/layout/list1"/>
    <dgm:cxn modelId="{15B7EDA5-E934-4D23-855B-FF585266D7C1}" type="presParOf" srcId="{A45E2127-8988-49CB-AE81-18FF2F68F374}" destId="{02A0D324-4874-4424-82FF-B2C7DA8849CD}" srcOrd="4" destOrd="0" presId="urn:microsoft.com/office/officeart/2005/8/layout/list1"/>
    <dgm:cxn modelId="{335DBB06-40C3-4BCC-A8C4-77077FF571F2}" type="presParOf" srcId="{02A0D324-4874-4424-82FF-B2C7DA8849CD}" destId="{160CA82D-ADAF-444D-A30D-94AD8C76964B}" srcOrd="0" destOrd="0" presId="urn:microsoft.com/office/officeart/2005/8/layout/list1"/>
    <dgm:cxn modelId="{6EDD3DD0-0912-4D4B-8046-E191ECA4068A}" type="presParOf" srcId="{02A0D324-4874-4424-82FF-B2C7DA8849CD}" destId="{840839C1-4F58-4BBF-AAD9-2A1E135F0286}" srcOrd="1" destOrd="0" presId="urn:microsoft.com/office/officeart/2005/8/layout/list1"/>
    <dgm:cxn modelId="{B52206F9-74C7-4F6E-9E1A-79A9F1AA38C2}" type="presParOf" srcId="{A45E2127-8988-49CB-AE81-18FF2F68F374}" destId="{75DFB5AB-E1AD-4D08-B2BA-6D2A0679F272}" srcOrd="5" destOrd="0" presId="urn:microsoft.com/office/officeart/2005/8/layout/list1"/>
    <dgm:cxn modelId="{E9A4B7BA-FF96-41AC-AF35-91CFBDF34E3C}" type="presParOf" srcId="{A45E2127-8988-49CB-AE81-18FF2F68F374}" destId="{946CF406-A539-480B-89EA-FC0D830B21D1}" srcOrd="6" destOrd="0" presId="urn:microsoft.com/office/officeart/2005/8/layout/list1"/>
    <dgm:cxn modelId="{F864B3D5-F12F-4A79-9CD7-4B0EA3E5C748}" type="presParOf" srcId="{A45E2127-8988-49CB-AE81-18FF2F68F374}" destId="{5F2FA9D1-A64C-480B-B93B-8A2FB17E7ACA}" srcOrd="7" destOrd="0" presId="urn:microsoft.com/office/officeart/2005/8/layout/list1"/>
    <dgm:cxn modelId="{F7360E6C-6BF8-47D8-9A1D-8E81157BAF2C}" type="presParOf" srcId="{A45E2127-8988-49CB-AE81-18FF2F68F374}" destId="{0F43853B-2037-4DA2-953F-4AC9B4775C05}" srcOrd="8" destOrd="0" presId="urn:microsoft.com/office/officeart/2005/8/layout/list1"/>
    <dgm:cxn modelId="{3E3400EB-2BD7-44B8-9F23-F14543D88DA0}" type="presParOf" srcId="{0F43853B-2037-4DA2-953F-4AC9B4775C05}" destId="{FAF46187-86F7-4709-BDFF-E2F0C7F10049}" srcOrd="0" destOrd="0" presId="urn:microsoft.com/office/officeart/2005/8/layout/list1"/>
    <dgm:cxn modelId="{FCCE9469-6043-47C3-BBED-FBB2F12E6D58}" type="presParOf" srcId="{0F43853B-2037-4DA2-953F-4AC9B4775C05}" destId="{14EF8EC5-409E-48B4-9CEC-26E3CD63D875}" srcOrd="1" destOrd="0" presId="urn:microsoft.com/office/officeart/2005/8/layout/list1"/>
    <dgm:cxn modelId="{B18734DB-874E-4D67-9811-A303A77A6BD8}" type="presParOf" srcId="{A45E2127-8988-49CB-AE81-18FF2F68F374}" destId="{C6B09807-C0DC-4320-ADD2-51D4F9796833}" srcOrd="9" destOrd="0" presId="urn:microsoft.com/office/officeart/2005/8/layout/list1"/>
    <dgm:cxn modelId="{940C99FA-60B7-4CE1-8225-B7910B5596A0}" type="presParOf" srcId="{A45E2127-8988-49CB-AE81-18FF2F68F374}" destId="{E0885DD6-FD73-4737-8F43-D7508A17F3DD}" srcOrd="10" destOrd="0" presId="urn:microsoft.com/office/officeart/2005/8/layout/list1"/>
    <dgm:cxn modelId="{19D919AD-8DC0-41EC-8D49-1F170E75E254}" type="presParOf" srcId="{A45E2127-8988-49CB-AE81-18FF2F68F374}" destId="{8D7CEC0A-6371-4E90-A262-A05139D80DB4}" srcOrd="11" destOrd="0" presId="urn:microsoft.com/office/officeart/2005/8/layout/list1"/>
    <dgm:cxn modelId="{F163F6D2-B27C-49C9-925A-5239BCEF6A05}" type="presParOf" srcId="{A45E2127-8988-49CB-AE81-18FF2F68F374}" destId="{AEABAF5C-E38D-4FEE-AD98-E2976479B81F}" srcOrd="12" destOrd="0" presId="urn:microsoft.com/office/officeart/2005/8/layout/list1"/>
    <dgm:cxn modelId="{033274C3-4C76-40BA-B7DF-7686EB9437CA}" type="presParOf" srcId="{AEABAF5C-E38D-4FEE-AD98-E2976479B81F}" destId="{36A33B43-8EA9-4975-8CD3-59D2DBABF6B3}" srcOrd="0" destOrd="0" presId="urn:microsoft.com/office/officeart/2005/8/layout/list1"/>
    <dgm:cxn modelId="{A641DEB4-E5AC-466C-BD3F-EA7D86EC9B8F}" type="presParOf" srcId="{AEABAF5C-E38D-4FEE-AD98-E2976479B81F}" destId="{D95F3278-7CBF-4742-8467-3335C158F7E7}" srcOrd="1" destOrd="0" presId="urn:microsoft.com/office/officeart/2005/8/layout/list1"/>
    <dgm:cxn modelId="{16B58E6F-4C1A-4D27-A7DB-9BFB5E1A26FC}" type="presParOf" srcId="{A45E2127-8988-49CB-AE81-18FF2F68F374}" destId="{C33EDFF2-3E2E-4703-A551-49DE1D7450C5}" srcOrd="13" destOrd="0" presId="urn:microsoft.com/office/officeart/2005/8/layout/list1"/>
    <dgm:cxn modelId="{FE5C85DD-2C7D-4C56-9352-DFEE45ED8FD6}" type="presParOf" srcId="{A45E2127-8988-49CB-AE81-18FF2F68F374}" destId="{A5943CA5-E67D-41D0-A5F5-53B7A4EE7528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043B4C-05CB-4D69-B095-F165AEB00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CD76-80B7-48BF-8543-3ADF997B322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2AC2-D35E-4F43-8104-51955CA5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52C5-85CD-40DA-AE9E-3A0F95659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16E2-17B7-4646-9BBF-46BDDA600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8363E-9AEF-4C96-8988-DAA24EBC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CB10-0C1F-44CB-BE34-F8A3C7F86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3867-3D09-41F3-92DF-0E73D1B99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9F56-DCA6-46E5-96C7-88EF8733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F845-8253-4D8B-A03E-6EFBB639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0507-3145-4464-9384-E42B2945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8481-3A4D-41C3-80DC-A2B06FCD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4262-DDC0-44B2-98A9-28E1FBA31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123ED56A-B477-4FF2-A612-A77E66B84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bf.ru/quotes/?author=3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1714488"/>
            <a:ext cx="7677174" cy="3571900"/>
          </a:xfrm>
        </p:spPr>
        <p:txBody>
          <a:bodyPr/>
          <a:lstStyle/>
          <a:p>
            <a:pPr algn="ctr" fontAlgn="t"/>
            <a:r>
              <a:rPr lang="ru-RU" sz="2800" b="1" dirty="0" smtClean="0"/>
              <a:t>ОПЫТ ПОДГОТОВКИ КОМАНДЫ КОГПОБУ «Вятский  автомобильно-промышленный колледж»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 РЕГИОНАЛЬНОМУ ЧЕМПИОНАТУ ПРОФМАСТЕРСТВА </a:t>
            </a:r>
            <a:br>
              <a:rPr lang="ru-RU" sz="2800" b="1" dirty="0" smtClean="0"/>
            </a:br>
            <a:r>
              <a:rPr lang="ru-RU" sz="2800" b="1" dirty="0" smtClean="0"/>
              <a:t>«МОЛОДЫЕ ПРОФЕССИОНАЛЫ» </a:t>
            </a:r>
            <a:br>
              <a:rPr lang="ru-RU" sz="2800" b="1" dirty="0" smtClean="0"/>
            </a:br>
            <a:r>
              <a:rPr lang="ru-RU" sz="2800" b="1" dirty="0" smtClean="0"/>
              <a:t>по системе </a:t>
            </a:r>
            <a:r>
              <a:rPr lang="ru-RU" sz="2800" dirty="0" err="1" smtClean="0"/>
              <a:t>WorldSkills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компетенция  «ПРЕДПРИНИМАТЕЛЬСТВО»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000000"/>
                </a:solidFill>
              </a:rPr>
              <a:t/>
            </a:r>
            <a:br>
              <a:rPr lang="ru-RU" sz="2800" i="1" dirty="0" smtClean="0">
                <a:solidFill>
                  <a:srgbClr val="000000"/>
                </a:solidFill>
              </a:rPr>
            </a:br>
            <a:r>
              <a:rPr lang="ru-RU" sz="1800" i="1" dirty="0" smtClean="0">
                <a:solidFill>
                  <a:srgbClr val="000000"/>
                </a:solidFill>
              </a:rPr>
              <a:t>Круглова В.С.</a:t>
            </a:r>
            <a:br>
              <a:rPr lang="ru-RU" sz="1800" i="1" dirty="0" smtClean="0">
                <a:solidFill>
                  <a:srgbClr val="000000"/>
                </a:solidFill>
              </a:rPr>
            </a:br>
            <a:r>
              <a:rPr lang="ru-RU" sz="1800" i="1" dirty="0" smtClean="0">
                <a:solidFill>
                  <a:srgbClr val="000000"/>
                </a:solidFill>
              </a:rPr>
              <a:t>- преподаватель экономических дисциплин</a:t>
            </a:r>
            <a:endParaRPr 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5805488"/>
            <a:ext cx="3744912" cy="576262"/>
          </a:xfrm>
        </p:spPr>
        <p:txBody>
          <a:bodyPr/>
          <a:lstStyle/>
          <a:p>
            <a:pPr algn="ctr" eaLnBrk="1" hangingPunct="1">
              <a:defRPr/>
            </a:pPr>
            <a:endParaRPr lang="ru-RU" dirty="0" smtClean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357188"/>
            <a:ext cx="824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КОГПОБУ  «Вятский автомобильно- промышленный колледж</a:t>
            </a:r>
          </a:p>
        </p:txBody>
      </p:sp>
      <p:pic>
        <p:nvPicPr>
          <p:cNvPr id="65538" name="Picture 2" descr="C:\Users\Валентина\Pictures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6" y="5072073"/>
            <a:ext cx="1976419" cy="148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33400"/>
            <a:ext cx="7969277" cy="1219200"/>
          </a:xfrm>
        </p:spPr>
        <p:txBody>
          <a:bodyPr/>
          <a:lstStyle/>
          <a:p>
            <a:pPr algn="ctr"/>
            <a:r>
              <a:rPr lang="ru-RU" dirty="0" err="1" smtClean="0"/>
              <a:t>Внутриколледжная</a:t>
            </a:r>
            <a:r>
              <a:rPr lang="ru-RU" dirty="0" smtClean="0"/>
              <a:t> олимпиада по предпринимательству</a:t>
            </a:r>
            <a:endParaRPr lang="ru-RU" dirty="0"/>
          </a:p>
        </p:txBody>
      </p:sp>
      <p:pic>
        <p:nvPicPr>
          <p:cNvPr id="53250" name="Picture 2" descr="C:\Users\Валентина\Pictures\09.04.19 Олимпиада Круглова ВС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445729" cy="2952760"/>
          </a:xfrm>
          <a:prstGeom prst="rect">
            <a:avLst/>
          </a:prstGeom>
          <a:noFill/>
        </p:spPr>
      </p:pic>
      <p:pic>
        <p:nvPicPr>
          <p:cNvPr id="53251" name="Picture 3" descr="C:\Users\Валентина\Pictures\09.04.19 Олимпиада Круглова ВС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14"/>
            <a:ext cx="364333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3400"/>
            <a:ext cx="8183591" cy="1219200"/>
          </a:xfrm>
        </p:spPr>
        <p:txBody>
          <a:bodyPr/>
          <a:lstStyle/>
          <a:p>
            <a:pPr algn="ctr"/>
            <a:r>
              <a:rPr lang="ru-RU" dirty="0" smtClean="0"/>
              <a:t>Региональная олимпиада по предпринимательству</a:t>
            </a:r>
            <a:endParaRPr lang="ru-RU" dirty="0"/>
          </a:p>
        </p:txBody>
      </p:sp>
      <p:pic>
        <p:nvPicPr>
          <p:cNvPr id="54276" name="Picture 4" descr="C:\Users\Валентина\Pictures\Изображение 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3651261" cy="2738446"/>
          </a:xfrm>
          <a:prstGeom prst="rect">
            <a:avLst/>
          </a:prstGeom>
          <a:noFill/>
        </p:spPr>
      </p:pic>
      <p:pic>
        <p:nvPicPr>
          <p:cNvPr id="54277" name="Picture 5" descr="C:\Users\Валентина\Pictures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3429264" cy="2857520"/>
          </a:xfrm>
          <a:prstGeom prst="rect">
            <a:avLst/>
          </a:prstGeom>
          <a:noFill/>
        </p:spPr>
      </p:pic>
      <p:pic>
        <p:nvPicPr>
          <p:cNvPr id="54278" name="Picture 6" descr="C:\Users\Валентина\Pictures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750728"/>
            <a:ext cx="4071966" cy="210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683525" cy="1219200"/>
          </a:xfrm>
        </p:spPr>
        <p:txBody>
          <a:bodyPr/>
          <a:lstStyle/>
          <a:p>
            <a:pPr algn="ctr"/>
            <a:r>
              <a:rPr lang="ru-RU" dirty="0" smtClean="0"/>
              <a:t>Разработка  </a:t>
            </a:r>
            <a:r>
              <a:rPr lang="ru-RU" dirty="0" err="1" smtClean="0"/>
              <a:t>бизнес-идеи</a:t>
            </a:r>
            <a:r>
              <a:rPr lang="ru-RU" dirty="0" smtClean="0"/>
              <a:t> и ее защита </a:t>
            </a:r>
            <a:endParaRPr lang="ru-RU" dirty="0"/>
          </a:p>
        </p:txBody>
      </p:sp>
      <p:pic>
        <p:nvPicPr>
          <p:cNvPr id="51202" name="Picture 2" descr="C:\Users\Валентина\Pictures\OE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286248" cy="2850355"/>
          </a:xfrm>
          <a:prstGeom prst="rect">
            <a:avLst/>
          </a:prstGeom>
          <a:noFill/>
        </p:spPr>
      </p:pic>
      <p:pic>
        <p:nvPicPr>
          <p:cNvPr id="51204" name="Picture 4" descr="C:\Users\Валентина\Pictures\OE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222776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612087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Региональный чемпионат молодых профессионалов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WSR </a:t>
            </a:r>
            <a:endParaRPr lang="ru-RU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28662" y="2000240"/>
          <a:ext cx="2871787" cy="4064000"/>
        </p:xfrm>
        <a:graphic>
          <a:graphicData uri="http://schemas.openxmlformats.org/presentationml/2006/ole">
            <p:oleObj spid="_x0000_s52226" name="Acrobat Document" r:id="rId3" imgW="5667355" imgH="8019769" progId="AcroExch.Document.11">
              <p:embed/>
            </p:oleObj>
          </a:graphicData>
        </a:graphic>
      </p:graphicFrame>
      <p:pic>
        <p:nvPicPr>
          <p:cNvPr id="52227" name="Picture 3" descr="C:\Users\Валентина\Pictures\DSC0211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85991"/>
            <a:ext cx="4357718" cy="414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33400"/>
            <a:ext cx="7754963" cy="1219200"/>
          </a:xfrm>
        </p:spPr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05000"/>
            <a:ext cx="7754963" cy="4221163"/>
          </a:xfrm>
        </p:spPr>
        <p:txBody>
          <a:bodyPr/>
          <a:lstStyle/>
          <a:p>
            <a:r>
              <a:rPr lang="ru-RU" dirty="0" smtClean="0"/>
              <a:t>-Кодекс этики поведения;</a:t>
            </a:r>
          </a:p>
          <a:p>
            <a:r>
              <a:rPr lang="ru-RU" dirty="0" smtClean="0"/>
              <a:t>- Регламент  проведения чемпионата</a:t>
            </a:r>
          </a:p>
          <a:p>
            <a:r>
              <a:rPr lang="ru-RU" dirty="0" smtClean="0"/>
              <a:t>-Техническое описание компетенции «Предпринимательство;</a:t>
            </a:r>
          </a:p>
          <a:p>
            <a:r>
              <a:rPr lang="ru-RU" dirty="0" smtClean="0"/>
              <a:t>-Конкурсное задание;</a:t>
            </a:r>
          </a:p>
          <a:p>
            <a:r>
              <a:rPr lang="ru-RU" dirty="0" smtClean="0"/>
              <a:t>-Инфраструктурный лист 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612087" cy="1219200"/>
          </a:xfrm>
        </p:spPr>
        <p:txBody>
          <a:bodyPr/>
          <a:lstStyle/>
          <a:p>
            <a:r>
              <a:rPr lang="ru-RU" dirty="0" smtClean="0"/>
              <a:t>Чемпионат  организован по модульному принципу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05000"/>
            <a:ext cx="7897839" cy="4524396"/>
          </a:xfrm>
        </p:spPr>
        <p:txBody>
          <a:bodyPr/>
          <a:lstStyle/>
          <a:p>
            <a:r>
              <a:rPr lang="ru-RU" b="1" dirty="0" smtClean="0"/>
              <a:t>Состав модулей: </a:t>
            </a:r>
            <a:endParaRPr lang="ru-RU" dirty="0" smtClean="0"/>
          </a:p>
          <a:p>
            <a:r>
              <a:rPr lang="ru-RU" sz="2000" dirty="0" smtClean="0"/>
              <a:t>Модуль А1: Бизнес-план команды </a:t>
            </a:r>
          </a:p>
          <a:p>
            <a:r>
              <a:rPr lang="ru-RU" sz="2000" dirty="0" smtClean="0"/>
              <a:t>Модуль В1: Наша команда и бизнес-идея </a:t>
            </a:r>
          </a:p>
          <a:p>
            <a:r>
              <a:rPr lang="ru-RU" sz="2000" dirty="0" smtClean="0"/>
              <a:t>Модуль C1: Целевая группа </a:t>
            </a:r>
          </a:p>
          <a:p>
            <a:r>
              <a:rPr lang="ru-RU" sz="2000" dirty="0" smtClean="0"/>
              <a:t>Модуль D1: Планирование рабочего процесса </a:t>
            </a:r>
          </a:p>
          <a:p>
            <a:r>
              <a:rPr lang="ru-RU" sz="2000" dirty="0" smtClean="0"/>
              <a:t>Модуль E1: Маркетинговое планирование - </a:t>
            </a:r>
          </a:p>
          <a:p>
            <a:r>
              <a:rPr lang="ru-RU" sz="2000" dirty="0" smtClean="0"/>
              <a:t>Модуль F1: Устойчивое развитие </a:t>
            </a:r>
          </a:p>
          <a:p>
            <a:r>
              <a:rPr lang="ru-RU" sz="2000" dirty="0" smtClean="0"/>
              <a:t>Модуль G1: Технико-экономическое обоснование проекта, включая финансовые инструменты и показатели </a:t>
            </a:r>
          </a:p>
          <a:p>
            <a:r>
              <a:rPr lang="ru-RU" sz="2000" dirty="0" smtClean="0"/>
              <a:t>Модуль H1: Презентация компании </a:t>
            </a:r>
          </a:p>
          <a:p>
            <a:r>
              <a:rPr lang="ru-RU" sz="2000" dirty="0" smtClean="0"/>
              <a:t>Специальные Задания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33400"/>
            <a:ext cx="7754963" cy="1219200"/>
          </a:xfrm>
        </p:spPr>
        <p:txBody>
          <a:bodyPr/>
          <a:lstStyle/>
          <a:p>
            <a:pPr algn="ctr"/>
            <a:r>
              <a:rPr lang="ru-RU" dirty="0" smtClean="0"/>
              <a:t>Работа команд в модульной технологии</a:t>
            </a:r>
            <a:endParaRPr lang="ru-RU" dirty="0"/>
          </a:p>
        </p:txBody>
      </p:sp>
      <p:pic>
        <p:nvPicPr>
          <p:cNvPr id="4" name="Picture 4" descr="C:\Users\Валентина\Pictures\DSC02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4000528" cy="302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H:\WSR18 ВятскиеПоляны\DSC02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027504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:\WSR18 ВятскиеПоляны\DSC0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4288" y="-1314450"/>
            <a:ext cx="14254163" cy="9488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33400"/>
            <a:ext cx="7826401" cy="1219200"/>
          </a:xfrm>
        </p:spPr>
        <p:txBody>
          <a:bodyPr/>
          <a:lstStyle/>
          <a:p>
            <a:pPr algn="ctr"/>
            <a:r>
              <a:rPr lang="ru-RU" dirty="0" smtClean="0"/>
              <a:t>Открытие чемпионата в г. Вятские  Поляны</a:t>
            </a:r>
            <a:endParaRPr lang="ru-RU" dirty="0"/>
          </a:p>
        </p:txBody>
      </p:sp>
      <p:pic>
        <p:nvPicPr>
          <p:cNvPr id="55298" name="Picture 2" descr="C:\Users\Валентина\Pictures\DSC02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4328330" cy="3143272"/>
          </a:xfrm>
          <a:prstGeom prst="rect">
            <a:avLst/>
          </a:prstGeom>
          <a:noFill/>
        </p:spPr>
      </p:pic>
      <p:pic>
        <p:nvPicPr>
          <p:cNvPr id="88067" name="Picture 3" descr="C:\Users\Валентина\Pictures\DSC0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143248"/>
            <a:ext cx="12968311" cy="2562165"/>
          </a:xfrm>
          <a:prstGeom prst="rect">
            <a:avLst/>
          </a:prstGeom>
          <a:noFill/>
        </p:spPr>
      </p:pic>
      <p:pic>
        <p:nvPicPr>
          <p:cNvPr id="88068" name="Picture 4" descr="C:\Users\Валентина\Pictures\DSC02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786" y="2643182"/>
            <a:ext cx="3786214" cy="384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Валентина\Pictures\DSC02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4288" y="-1314450"/>
            <a:ext cx="14254163" cy="948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05000"/>
            <a:ext cx="4183063" cy="4221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Правило номер один для того, кто хочет стать предпринимателем: никогда не устраивайся на работу ради денег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Роберт </a:t>
            </a:r>
            <a:r>
              <a:rPr lang="ru-RU" dirty="0" err="1" smtClean="0">
                <a:hlinkClick r:id="rId2"/>
              </a:rPr>
              <a:t>Кийосаки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22" name="Picture 2" descr="C:\Users\Валентина\Pictures\Robert_Kiyosaki_by_Gage_Skidmo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9" y="1905000"/>
            <a:ext cx="3571900" cy="422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33400"/>
            <a:ext cx="7469211" cy="1219200"/>
          </a:xfrm>
        </p:spPr>
        <p:txBody>
          <a:bodyPr/>
          <a:lstStyle/>
          <a:p>
            <a:r>
              <a:rPr lang="ru-RU" dirty="0" smtClean="0"/>
              <a:t>Победитель мирового  чемпионата в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Абу-Даби</a:t>
            </a:r>
            <a:endParaRPr lang="ru-RU" dirty="0"/>
          </a:p>
        </p:txBody>
      </p:sp>
      <p:pic>
        <p:nvPicPr>
          <p:cNvPr id="56322" name="Picture 2" descr="C:\Users\Валентина\Pictures\DSC02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36882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33400"/>
            <a:ext cx="7397773" cy="1219200"/>
          </a:xfrm>
        </p:spPr>
        <p:txBody>
          <a:bodyPr/>
          <a:lstStyle/>
          <a:p>
            <a:pPr algn="ctr"/>
            <a:r>
              <a:rPr lang="ru-RU" b="1" dirty="0" smtClean="0"/>
              <a:t>НАША ГОРДОСТЬ</a:t>
            </a:r>
            <a:br>
              <a:rPr lang="ru-RU" b="1" dirty="0" smtClean="0"/>
            </a:br>
            <a:r>
              <a:rPr lang="ru-RU" b="1" dirty="0" smtClean="0"/>
              <a:t>Чемпионат  молодые профессионалы </a:t>
            </a:r>
            <a:r>
              <a:rPr lang="en-US" b="1" dirty="0" smtClean="0"/>
              <a:t>WSR</a:t>
            </a:r>
            <a:endParaRPr lang="ru-RU" b="1" dirty="0"/>
          </a:p>
        </p:txBody>
      </p:sp>
      <p:pic>
        <p:nvPicPr>
          <p:cNvPr id="59394" name="Picture 2" descr="C:\Users\Валентина\Pictures\Kruglov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78647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1173" t="21652" r="31772" b="10541"/>
          <a:stretch>
            <a:fillRect/>
          </a:stretch>
        </p:blipFill>
        <p:spPr bwMode="auto">
          <a:xfrm>
            <a:off x="2500298" y="571480"/>
            <a:ext cx="50006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33400"/>
            <a:ext cx="7183459" cy="1219200"/>
          </a:xfrm>
        </p:spPr>
        <p:txBody>
          <a:bodyPr/>
          <a:lstStyle/>
          <a:p>
            <a:r>
              <a:rPr lang="en-US" b="1" dirty="0" smtClean="0"/>
              <a:t>III </a:t>
            </a:r>
            <a:r>
              <a:rPr lang="ru-RU" b="1" dirty="0" smtClean="0"/>
              <a:t>региональный этап чемпионата «</a:t>
            </a:r>
            <a:r>
              <a:rPr lang="ru-RU" b="1" dirty="0" err="1" smtClean="0"/>
              <a:t>Абилимпикс</a:t>
            </a:r>
            <a:r>
              <a:rPr lang="ru-RU" b="1" dirty="0" smtClean="0"/>
              <a:t>» г. Киров</a:t>
            </a:r>
            <a:endParaRPr lang="ru-RU" dirty="0"/>
          </a:p>
        </p:txBody>
      </p:sp>
      <p:pic>
        <p:nvPicPr>
          <p:cNvPr id="81922" name="Picture 2" descr="C:\Users\Валентина\Pictures\AB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6877885" cy="3792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33400"/>
            <a:ext cx="7254897" cy="1219200"/>
          </a:xfrm>
        </p:spPr>
        <p:txBody>
          <a:bodyPr/>
          <a:lstStyle/>
          <a:p>
            <a:pPr algn="ctr"/>
            <a:r>
              <a:rPr lang="ru-RU" b="1" dirty="0" smtClean="0"/>
              <a:t>НАША ГОРДОСТЬ</a:t>
            </a:r>
            <a:br>
              <a:rPr lang="ru-RU" b="1" dirty="0" smtClean="0"/>
            </a:br>
            <a:r>
              <a:rPr lang="ru-RU" b="1" dirty="0" smtClean="0"/>
              <a:t>Чемпионат «АБИЛИМПИКС»</a:t>
            </a:r>
            <a:br>
              <a:rPr lang="ru-RU" b="1" dirty="0" smtClean="0"/>
            </a:br>
            <a:r>
              <a:rPr lang="ru-RU" b="1" dirty="0" smtClean="0"/>
              <a:t> г. Москва</a:t>
            </a:r>
            <a:endParaRPr lang="ru-RU" b="1" dirty="0"/>
          </a:p>
        </p:txBody>
      </p:sp>
      <p:pic>
        <p:nvPicPr>
          <p:cNvPr id="80898" name="Picture 2" descr="C:\Users\Валентина\Pictures\T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321471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19200"/>
          </a:xfrm>
        </p:spPr>
        <p:txBody>
          <a:bodyPr/>
          <a:lstStyle/>
          <a:p>
            <a:pPr algn="ctr"/>
            <a:r>
              <a:rPr lang="ru-RU" dirty="0" smtClean="0"/>
              <a:t>ФАКУЛЬТАТИВ</a:t>
            </a:r>
            <a:br>
              <a:rPr lang="ru-RU" dirty="0" smtClean="0"/>
            </a:br>
            <a:r>
              <a:rPr lang="ru-RU" dirty="0" smtClean="0"/>
              <a:t>«НАЧИНАЮЩИЙ  ПРЕДПРИНИМАТЕЛЬ»</a:t>
            </a:r>
            <a:endParaRPr lang="ru-RU" dirty="0"/>
          </a:p>
        </p:txBody>
      </p:sp>
      <p:pic>
        <p:nvPicPr>
          <p:cNvPr id="79874" name="Picture 2" descr="C:\Users\Валентина\Pictures\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190" y="2714625"/>
            <a:ext cx="5119307" cy="341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905000"/>
            <a:ext cx="7040583" cy="4221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студентов в области предпринимательства-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важное средство долгосрочное  оздоровление Российской экономики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C:\Users\Валентина\Pictures\Cпасибо-за-внимание-картинки-для-презентации-подборка-36-штук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69277" cy="1219200"/>
          </a:xfrm>
        </p:spPr>
        <p:txBody>
          <a:bodyPr/>
          <a:lstStyle/>
          <a:p>
            <a:pPr algn="ctr"/>
            <a:r>
              <a:rPr lang="ru-RU" dirty="0" smtClean="0"/>
              <a:t>КОМПЕТЕНЦИИ В ОБЛАСТИ </a:t>
            </a:r>
            <a:r>
              <a:rPr lang="ru-RU" dirty="0" smtClean="0">
                <a:solidFill>
                  <a:srgbClr val="FF0000"/>
                </a:solidFill>
              </a:rPr>
              <a:t>предпринимательства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4413" y="1905000"/>
          <a:ext cx="6399212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33400"/>
            <a:ext cx="7469211" cy="1219200"/>
          </a:xfrm>
        </p:spPr>
        <p:txBody>
          <a:bodyPr/>
          <a:lstStyle/>
          <a:p>
            <a:pPr algn="ctr"/>
            <a:r>
              <a:rPr lang="ru-RU" b="1" dirty="0" smtClean="0"/>
              <a:t>Аудиторные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826401" cy="500066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Методическое обеспечение дисциплины "Основы предпринимательства»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Рабочая программа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Методические рекомендации по</a:t>
            </a:r>
          </a:p>
          <a:p>
            <a:pPr>
              <a:buNone/>
            </a:pPr>
            <a:r>
              <a:rPr lang="ru-RU" dirty="0" smtClean="0"/>
              <a:t>выполнению самостоятельной работы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Методические рекомендации по разработке бизнес –плана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Рабочая тетрадь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Бизнес-план в схемах и таблицах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Контрольно-измерительный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</a:t>
            </a:r>
            <a:endParaRPr lang="ru-RU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5628217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9910" y="1905000"/>
            <a:ext cx="5628217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Бизнес-план в таблицах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9910" y="1905000"/>
            <a:ext cx="5628217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6399212" cy="1219200"/>
          </a:xfrm>
        </p:spPr>
        <p:txBody>
          <a:bodyPr/>
          <a:lstStyle/>
          <a:p>
            <a:r>
              <a:rPr lang="ru-RU" dirty="0" smtClean="0"/>
              <a:t>Перечень  оборудования</a:t>
            </a:r>
            <a:endParaRPr lang="ru-RU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628217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3400"/>
            <a:ext cx="8326467" cy="966774"/>
          </a:xfrm>
        </p:spPr>
        <p:txBody>
          <a:bodyPr/>
          <a:lstStyle/>
          <a:p>
            <a:pPr algn="ctr"/>
            <a:r>
              <a:rPr lang="ru-RU" b="1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2000240"/>
            <a:ext cx="8072494" cy="45720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Олимпиады на различных уровнях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профмастерства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Кейс- задания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финансовой грамотности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Молодежный образовательный  форум«Вятка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сети :</a:t>
            </a:r>
            <a:r>
              <a:rPr lang="en-US" dirty="0" smtClean="0"/>
              <a:t> </a:t>
            </a:r>
            <a:r>
              <a:rPr lang="en-US" sz="2400" dirty="0" err="1" smtClean="0"/>
              <a:t>WorldSkills</a:t>
            </a:r>
            <a:r>
              <a:rPr lang="en-US" sz="2400" dirty="0" smtClean="0"/>
              <a:t> Russia</a:t>
            </a:r>
            <a:r>
              <a:rPr lang="ru-RU" sz="2400" dirty="0" smtClean="0"/>
              <a:t>, Дмитрий Суханов в  </a:t>
            </a:r>
            <a:r>
              <a:rPr lang="en-US" sz="2400" dirty="0" smtClean="0"/>
              <a:t>VK</a:t>
            </a:r>
            <a:r>
              <a:rPr lang="ru-RU" sz="2400" dirty="0" smtClean="0"/>
              <a:t>, </a:t>
            </a:r>
            <a:r>
              <a:rPr lang="en-US" sz="2400" dirty="0" err="1" smtClean="0"/>
              <a:t>WorldSkills</a:t>
            </a:r>
            <a:r>
              <a:rPr lang="ru-RU" sz="2400" dirty="0" smtClean="0"/>
              <a:t>»Предпринимательство»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Факультатив «Начинающий предприниматель»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king clock design template">
  <a:themeElements>
    <a:clrScheme name="Ticking cloc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cking clock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cking cloc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820</TotalTime>
  <Words>276</Words>
  <Application>Microsoft Office PowerPoint</Application>
  <PresentationFormat>Экран (4:3)</PresentationFormat>
  <Paragraphs>62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Ticking clock design template</vt:lpstr>
      <vt:lpstr>Acrobat Document</vt:lpstr>
      <vt:lpstr>ОПЫТ ПОДГОТОВКИ КОМАНДЫ КОГПОБУ «Вятский  автомобильно-промышленный колледж»  К РЕГИОНАЛЬНОМУ ЧЕМПИОНАТУ ПРОФМАСТЕРСТВА  «МОЛОДЫЕ ПРОФЕССИОНАЛЫ»  по системе WorldSkills  компетенция  «ПРЕДПРИНИМАТЕЛЬСТВО»  Круглова В.С. - преподаватель экономических дисциплин</vt:lpstr>
      <vt:lpstr>Слайд 2</vt:lpstr>
      <vt:lpstr>КОМПЕТЕНЦИИ В ОБЛАСТИ предпринимательства</vt:lpstr>
      <vt:lpstr>Аудиторные занятия </vt:lpstr>
      <vt:lpstr>Рабочая тетрадь</vt:lpstr>
      <vt:lpstr>СОДЕРЖАНИЕ</vt:lpstr>
      <vt:lpstr>Бизнес-план в таблицах   </vt:lpstr>
      <vt:lpstr>Перечень  оборудования</vt:lpstr>
      <vt:lpstr>Внеурочная деятельность</vt:lpstr>
      <vt:lpstr>Внутриколледжная олимпиада по предпринимательству</vt:lpstr>
      <vt:lpstr>Региональная олимпиада по предпринимательству</vt:lpstr>
      <vt:lpstr>Разработка  бизнес-идеи и ее защита </vt:lpstr>
      <vt:lpstr>Региональный чемпионат молодых профессионаловWSR </vt:lpstr>
      <vt:lpstr>нормативные документы </vt:lpstr>
      <vt:lpstr>Чемпионат  организован по модульному принципу</vt:lpstr>
      <vt:lpstr>Работа команд в модульной технологии</vt:lpstr>
      <vt:lpstr>Слайд 17</vt:lpstr>
      <vt:lpstr>Открытие чемпионата в г. Вятские  Поляны</vt:lpstr>
      <vt:lpstr>Слайд 19</vt:lpstr>
      <vt:lpstr>Победитель мирового  чемпионата в Абу-Даби</vt:lpstr>
      <vt:lpstr>НАША ГОРДОСТЬ Чемпионат  молодые профессионалы WSR</vt:lpstr>
      <vt:lpstr>Слайд 22</vt:lpstr>
      <vt:lpstr>III региональный этап чемпионата «Абилимпикс» г. Киров</vt:lpstr>
      <vt:lpstr>НАША ГОРДОСТЬ Чемпионат «АБИЛИМПИКС»  г. Москва</vt:lpstr>
      <vt:lpstr>ФАКУЛЬТАТИВ «НАЧИНАЮЩИЙ  ПРЕДПРИНИМАТЕЛЬ»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Валентина</cp:lastModifiedBy>
  <cp:revision>90</cp:revision>
  <dcterms:created xsi:type="dcterms:W3CDTF">2006-05-19T04:37:13Z</dcterms:created>
  <dcterms:modified xsi:type="dcterms:W3CDTF">2019-10-29T05:49:38Z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TC011594421033</vt:lpwstr>
  </property>
</Properties>
</file>